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7" r:id="rId4"/>
    <p:sldId id="288" r:id="rId5"/>
    <p:sldId id="284" r:id="rId6"/>
    <p:sldId id="260" r:id="rId7"/>
    <p:sldId id="279" r:id="rId8"/>
    <p:sldId id="274" r:id="rId9"/>
    <p:sldId id="282" r:id="rId10"/>
    <p:sldId id="271" r:id="rId11"/>
    <p:sldId id="267" r:id="rId12"/>
    <p:sldId id="283" r:id="rId13"/>
    <p:sldId id="285" r:id="rId14"/>
    <p:sldId id="273" r:id="rId15"/>
    <p:sldId id="268" r:id="rId16"/>
    <p:sldId id="290" r:id="rId17"/>
    <p:sldId id="278" r:id="rId18"/>
    <p:sldId id="280" r:id="rId19"/>
    <p:sldId id="265" r:id="rId20"/>
    <p:sldId id="266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9F9"/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26-06-2018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14899" y="1304431"/>
            <a:ext cx="2389223" cy="1538514"/>
            <a:chOff x="650935" y="1170865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650935" y="1170865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900415" y="1478457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  <p:sp>
        <p:nvSpPr>
          <p:cNvPr id="26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882888" cy="56248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50" y="914004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F0FA5C-CC9A-4E01-93AF-887EA5F17356}"/>
              </a:ext>
            </a:extLst>
          </p:cNvPr>
          <p:cNvSpPr txBox="1"/>
          <p:nvPr/>
        </p:nvSpPr>
        <p:spPr>
          <a:xfrm flipH="1">
            <a:off x="9227555" y="464105"/>
            <a:ext cx="2964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Compra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D0EED-5B11-4956-9AC5-7B6B677C01FD}"/>
              </a:ext>
            </a:extLst>
          </p:cNvPr>
          <p:cNvSpPr txBox="1"/>
          <p:nvPr/>
        </p:nvSpPr>
        <p:spPr>
          <a:xfrm flipH="1">
            <a:off x="0" y="6488668"/>
            <a:ext cx="29644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Pedido</a:t>
            </a:r>
          </a:p>
        </p:txBody>
      </p:sp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97024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1375856" y="3422473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2129243" y="5189632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>
                <a:solidFill>
                  <a:schemeClr val="tx1"/>
                </a:solidFill>
                <a:latin typeface="Arial Black" panose="020B0A04020102020204" pitchFamily="34" charset="0"/>
              </a:rPr>
              <a:t>21</a:t>
            </a:r>
            <a:endParaRPr lang="es-E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C8C4818-985D-435E-BB4B-5871BAEC1E47}"/>
              </a:ext>
            </a:extLst>
          </p:cNvPr>
          <p:cNvGrpSpPr/>
          <p:nvPr/>
        </p:nvGrpSpPr>
        <p:grpSpPr>
          <a:xfrm>
            <a:off x="6510420" y="3378151"/>
            <a:ext cx="2984799" cy="1081515"/>
            <a:chOff x="-880924" y="824949"/>
            <a:chExt cx="2389223" cy="153851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6B8CC5D8-0EB5-4ECB-AD42-DCC3C02E77FE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CB64CF5-E9F2-4C4D-B133-EFF37C3A0AA7}"/>
                </a:ext>
              </a:extLst>
            </p:cNvPr>
            <p:cNvSpPr/>
            <p:nvPr/>
          </p:nvSpPr>
          <p:spPr>
            <a:xfrm>
              <a:off x="-831740" y="1222052"/>
              <a:ext cx="2119654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Por Implementar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D6FD1C27-EECB-4EC8-8CE1-D0F0F62ABF0B}"/>
              </a:ext>
            </a:extLst>
          </p:cNvPr>
          <p:cNvSpPr/>
          <p:nvPr/>
        </p:nvSpPr>
        <p:spPr>
          <a:xfrm>
            <a:off x="7397736" y="5388147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F6F7AF-6591-4BCF-A598-F18D4B7F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2" y="0"/>
            <a:ext cx="9660835" cy="6858000"/>
          </a:xfrm>
          <a:prstGeom prst="rect">
            <a:avLst/>
          </a:prstGeom>
        </p:spPr>
      </p:pic>
      <p:sp>
        <p:nvSpPr>
          <p:cNvPr id="3" name="Botón de acción: ir al final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899DD40-02DD-49C7-AA03-314D52B3F865}"/>
              </a:ext>
            </a:extLst>
          </p:cNvPr>
          <p:cNvSpPr/>
          <p:nvPr/>
        </p:nvSpPr>
        <p:spPr>
          <a:xfrm>
            <a:off x="-1" y="6387152"/>
            <a:ext cx="736979" cy="47084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8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AE1A91-B7C2-4957-BD0F-87BB2B02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" y="0"/>
            <a:ext cx="10518967" cy="6858000"/>
          </a:xfrm>
          <a:prstGeom prst="rect">
            <a:avLst/>
          </a:prstGeom>
        </p:spPr>
      </p:pic>
      <p:sp>
        <p:nvSpPr>
          <p:cNvPr id="5" name="Botón de acción: ir al principio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EC31760-B537-433B-91B7-52B1899299A3}"/>
              </a:ext>
            </a:extLst>
          </p:cNvPr>
          <p:cNvSpPr/>
          <p:nvPr/>
        </p:nvSpPr>
        <p:spPr>
          <a:xfrm>
            <a:off x="0" y="6414448"/>
            <a:ext cx="736979" cy="443552"/>
          </a:xfrm>
          <a:prstGeom prst="actionButtonBeginning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35" y="850006"/>
            <a:ext cx="2029682" cy="685950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72" y="5885739"/>
            <a:ext cx="2562125" cy="463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CL" sz="2400" dirty="0"/>
              <a:t>Base de Datos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1457" y="1761483"/>
            <a:ext cx="2155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L" sz="3200" dirty="0"/>
              <a:t>Contexto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20083" y="3095239"/>
            <a:ext cx="2649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Problemática 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944709" y="2346258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200063" y="4516247"/>
            <a:ext cx="3489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Solución (Software)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1944708" y="3618459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449242" y="5812199"/>
            <a:ext cx="21409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400" dirty="0"/>
              <a:t>Diagrama </a:t>
            </a:r>
          </a:p>
          <a:p>
            <a:r>
              <a:rPr lang="es-CL" sz="2400" dirty="0"/>
              <a:t>de Arquitectura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1306148" y="5039467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3215670" y="5039467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5896657" y="5922790"/>
            <a:ext cx="2562125" cy="4636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Planificación</a:t>
            </a:r>
            <a:endParaRPr lang="es-CL" sz="2400" dirty="0"/>
          </a:p>
        </p:txBody>
      </p:sp>
      <p:sp>
        <p:nvSpPr>
          <p:cNvPr id="25" name="Rectángulo 24"/>
          <p:cNvSpPr/>
          <p:nvPr/>
        </p:nvSpPr>
        <p:spPr>
          <a:xfrm>
            <a:off x="6774838" y="1577907"/>
            <a:ext cx="2760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L" sz="3200" dirty="0"/>
              <a:t>Documentos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5640653" y="3149276"/>
            <a:ext cx="20906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RF &amp;  RNF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L" sz="2800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6885017" y="2162682"/>
            <a:ext cx="451901" cy="9058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5703871" y="4535466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Casos De Uso</a:t>
            </a:r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8965145" y="2131806"/>
            <a:ext cx="680756" cy="9634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/>
          <p:cNvSpPr/>
          <p:nvPr/>
        </p:nvSpPr>
        <p:spPr>
          <a:xfrm>
            <a:off x="8458782" y="3144535"/>
            <a:ext cx="215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es-CL" sz="2800" dirty="0" err="1"/>
              <a:t>Mock</a:t>
            </a:r>
            <a:r>
              <a:rPr lang="es-CL" sz="2800" dirty="0"/>
              <a:t> Ups</a:t>
            </a:r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6910655" y="501272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9771889" y="3726296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6880322" y="3743515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8819307" y="4535466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0" grpId="0"/>
      <p:bldP spid="12" grpId="0"/>
      <p:bldP spid="24" grpId="0"/>
      <p:bldP spid="25" grpId="0"/>
      <p:bldP spid="26" grpId="0"/>
      <p:bldP spid="28" grpId="0"/>
      <p:bldP spid="30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2198981" y="1184952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ECONOMÍA 2017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1"/>
          <a:stretch/>
        </p:blipFill>
        <p:spPr>
          <a:xfrm>
            <a:off x="983113" y="949531"/>
            <a:ext cx="1156255" cy="1072284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3167393" y="2673189"/>
            <a:ext cx="2022751" cy="20665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339947" y="3244820"/>
            <a:ext cx="1733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284420" y="4739781"/>
            <a:ext cx="178869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Chile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echa derecha 4"/>
          <p:cNvSpPr/>
          <p:nvPr/>
        </p:nvSpPr>
        <p:spPr>
          <a:xfrm rot="816248">
            <a:off x="5399563" y="3884569"/>
            <a:ext cx="1365161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7390410" y="4140616"/>
            <a:ext cx="1493908" cy="14843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507439" y="457479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/>
              <a:t>39,8%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857114" y="5646589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Grandes Empresas</a:t>
            </a:r>
            <a:endParaRPr lang="es-ES" sz="2400" dirty="0"/>
          </a:p>
        </p:txBody>
      </p:sp>
      <p:sp>
        <p:nvSpPr>
          <p:cNvPr id="13" name="Flecha derecha 12"/>
          <p:cNvSpPr/>
          <p:nvPr/>
        </p:nvSpPr>
        <p:spPr>
          <a:xfrm rot="20555488">
            <a:off x="5337155" y="2627742"/>
            <a:ext cx="1365161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7409187" y="1803644"/>
            <a:ext cx="1493908" cy="14843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7117454" y="225342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48,6%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7000578" y="3234411"/>
            <a:ext cx="25605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lvl="0"/>
            <a:r>
              <a:rPr lang="es-ES" sz="2400" dirty="0"/>
              <a:t>Familiares o Pymes</a:t>
            </a:r>
          </a:p>
        </p:txBody>
      </p:sp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4" grpId="0"/>
      <p:bldP spid="10" grpId="0" animBg="1"/>
      <p:bldP spid="11" grpId="0"/>
      <p:bldP spid="12" grpId="0"/>
      <p:bldP spid="14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br>
              <a:rPr lang="es-CL" sz="4000" dirty="0"/>
            </a:br>
            <a:br>
              <a:rPr lang="es-CL" sz="1800" dirty="0"/>
            </a:b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CL" sz="1800" dirty="0"/>
            </a:br>
            <a:br>
              <a:rPr lang="es-ES" sz="1800" dirty="0">
                <a:latin typeface="+mn-lt"/>
              </a:rPr>
            </a:b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61" y="1918575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53" y="19362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7554057" y="129038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1" y="5583445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1098416" y="5827273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7" y="4644625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1781500" y="48747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8" y="4601801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8341359" y="4856128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Crear Orden de pedido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790978" y="1290384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7645211" y="586234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Recepcionar</a:t>
            </a:r>
            <a:r>
              <a:rPr lang="es-ES" b="1" i="1">
                <a:latin typeface="Arial" panose="020B0604020202020204" pitchFamily="34" charset="0"/>
                <a:cs typeface="Arial" panose="020B0604020202020204" pitchFamily="34" charset="0"/>
              </a:rPr>
              <a:t> Productos</a:t>
            </a:r>
            <a:endParaRPr lang="es-E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57" y="5618515"/>
            <a:ext cx="829528" cy="829528"/>
          </a:xfrm>
          <a:prstGeom prst="rect">
            <a:avLst/>
          </a:prstGeom>
        </p:spPr>
      </p:pic>
      <p:sp>
        <p:nvSpPr>
          <p:cNvPr id="2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9558613" y="240729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Solución</a:t>
            </a:r>
          </a:p>
        </p:txBody>
      </p:sp>
      <p:sp>
        <p:nvSpPr>
          <p:cNvPr id="5" name="Flecha izquierda y derecha 4"/>
          <p:cNvSpPr/>
          <p:nvPr/>
        </p:nvSpPr>
        <p:spPr>
          <a:xfrm>
            <a:off x="4623958" y="2602735"/>
            <a:ext cx="2188098" cy="110549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ón de acción: obtener información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B306E60-5BC5-40A3-8B35-F51FA7AD1F5D}"/>
              </a:ext>
            </a:extLst>
          </p:cNvPr>
          <p:cNvSpPr/>
          <p:nvPr/>
        </p:nvSpPr>
        <p:spPr>
          <a:xfrm>
            <a:off x="0" y="6202017"/>
            <a:ext cx="715617" cy="655983"/>
          </a:xfrm>
          <a:prstGeom prst="actionButtonInform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9" grpId="0"/>
      <p:bldP spid="11" grpId="0"/>
      <p:bldP spid="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100</a:t>
              </a:r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  <p:sp>
        <p:nvSpPr>
          <p:cNvPr id="1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469</Words>
  <Application>Microsoft Office PowerPoint</Application>
  <PresentationFormat>Panorámica</PresentationFormat>
  <Paragraphs>161</Paragraphs>
  <Slides>20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Tiempos planificados y Estados de avance</vt:lpstr>
      <vt:lpstr>Mockups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Nibsa</cp:lastModifiedBy>
  <cp:revision>114</cp:revision>
  <dcterms:created xsi:type="dcterms:W3CDTF">2015-07-01T15:45:01Z</dcterms:created>
  <dcterms:modified xsi:type="dcterms:W3CDTF">2018-06-26T22:37:10Z</dcterms:modified>
</cp:coreProperties>
</file>